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52E4F8-9968-4F17-9941-5D3197C7F64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BC67B6C6-40DC-48DA-B89E-CC248910E5AA}">
      <dgm:prSet/>
      <dgm:spPr/>
      <dgm:t>
        <a:bodyPr/>
        <a:lstStyle/>
        <a:p>
          <a:r>
            <a:rPr lang="en-US"/>
            <a:t>JavaFX</a:t>
          </a:r>
        </a:p>
      </dgm:t>
    </dgm:pt>
    <dgm:pt modelId="{7A7CBB0F-52D2-47D4-BD64-5D732C6B79D2}" type="parTrans" cxnId="{E0A9FF3C-F17E-43F4-B5AC-FEA17F4BB394}">
      <dgm:prSet/>
      <dgm:spPr/>
      <dgm:t>
        <a:bodyPr/>
        <a:lstStyle/>
        <a:p>
          <a:endParaRPr lang="en-US"/>
        </a:p>
      </dgm:t>
    </dgm:pt>
    <dgm:pt modelId="{588A543F-1DC7-49C3-AA43-08048FB28234}" type="sibTrans" cxnId="{E0A9FF3C-F17E-43F4-B5AC-FEA17F4BB394}">
      <dgm:prSet/>
      <dgm:spPr/>
      <dgm:t>
        <a:bodyPr/>
        <a:lstStyle/>
        <a:p>
          <a:endParaRPr lang="en-US"/>
        </a:p>
      </dgm:t>
    </dgm:pt>
    <dgm:pt modelId="{3D0AB276-B4AF-4391-A38F-DDC3BB3EB89A}">
      <dgm:prSet/>
      <dgm:spPr/>
      <dgm:t>
        <a:bodyPr/>
        <a:lstStyle/>
        <a:p>
          <a:r>
            <a:rPr lang="en-US"/>
            <a:t>Scene Builder</a:t>
          </a:r>
        </a:p>
      </dgm:t>
    </dgm:pt>
    <dgm:pt modelId="{EEC7B4EC-BF15-414F-BCBE-DE4A6A2E8CA8}" type="parTrans" cxnId="{50F93D5C-2258-49CC-A7E6-1F55901E6AE4}">
      <dgm:prSet/>
      <dgm:spPr/>
      <dgm:t>
        <a:bodyPr/>
        <a:lstStyle/>
        <a:p>
          <a:endParaRPr lang="en-US"/>
        </a:p>
      </dgm:t>
    </dgm:pt>
    <dgm:pt modelId="{EB7DE5E2-317E-4B69-A808-61344C681284}" type="sibTrans" cxnId="{50F93D5C-2258-49CC-A7E6-1F55901E6AE4}">
      <dgm:prSet/>
      <dgm:spPr/>
      <dgm:t>
        <a:bodyPr/>
        <a:lstStyle/>
        <a:p>
          <a:endParaRPr lang="en-US"/>
        </a:p>
      </dgm:t>
    </dgm:pt>
    <dgm:pt modelId="{A9EC0800-AFA5-4DE8-B3BE-99266E36A30A}">
      <dgm:prSet/>
      <dgm:spPr/>
      <dgm:t>
        <a:bodyPr/>
        <a:lstStyle/>
        <a:p>
          <a:r>
            <a:rPr lang="en-US" dirty="0"/>
            <a:t>Date and Time Library</a:t>
          </a:r>
        </a:p>
      </dgm:t>
    </dgm:pt>
    <dgm:pt modelId="{1A650A47-328F-41CB-B078-266A99AC8068}" type="parTrans" cxnId="{30F1DF29-F72A-4F33-A014-2BCF6C09D445}">
      <dgm:prSet/>
      <dgm:spPr/>
      <dgm:t>
        <a:bodyPr/>
        <a:lstStyle/>
        <a:p>
          <a:endParaRPr lang="en-US"/>
        </a:p>
      </dgm:t>
    </dgm:pt>
    <dgm:pt modelId="{F07D599F-F82C-4C9B-9E12-28BD70529877}" type="sibTrans" cxnId="{30F1DF29-F72A-4F33-A014-2BCF6C09D445}">
      <dgm:prSet/>
      <dgm:spPr/>
      <dgm:t>
        <a:bodyPr/>
        <a:lstStyle/>
        <a:p>
          <a:endParaRPr lang="en-US"/>
        </a:p>
      </dgm:t>
    </dgm:pt>
    <dgm:pt modelId="{4CCD0260-7C14-4052-A888-5CEC7BC0095E}" type="pres">
      <dgm:prSet presAssocID="{7C52E4F8-9968-4F17-9941-5D3197C7F64A}" presName="root" presStyleCnt="0">
        <dgm:presLayoutVars>
          <dgm:dir/>
          <dgm:resizeHandles val="exact"/>
        </dgm:presLayoutVars>
      </dgm:prSet>
      <dgm:spPr/>
    </dgm:pt>
    <dgm:pt modelId="{43CCA5D5-948B-4A0A-93F9-207E908E3C66}" type="pres">
      <dgm:prSet presAssocID="{BC67B6C6-40DC-48DA-B89E-CC248910E5AA}" presName="compNode" presStyleCnt="0"/>
      <dgm:spPr/>
    </dgm:pt>
    <dgm:pt modelId="{8398DD3C-052F-48D8-B7F8-D0DA18F3B03D}" type="pres">
      <dgm:prSet presAssocID="{BC67B6C6-40DC-48DA-B89E-CC248910E5AA}" presName="iconRect" presStyleLbl="node1" presStyleIdx="0" presStyleCnt="3" custLinFactX="100000" custLinFactNeighborX="160939" custLinFactNeighborY="-352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6BB147A1-A666-47C6-B4E6-7122AC620A73}" type="pres">
      <dgm:prSet presAssocID="{BC67B6C6-40DC-48DA-B89E-CC248910E5AA}" presName="spaceRect" presStyleCnt="0"/>
      <dgm:spPr/>
    </dgm:pt>
    <dgm:pt modelId="{56CE8B20-A175-4BCB-9F2C-02F12053A4DC}" type="pres">
      <dgm:prSet presAssocID="{BC67B6C6-40DC-48DA-B89E-CC248910E5AA}" presName="textRect" presStyleLbl="revTx" presStyleIdx="0" presStyleCnt="3">
        <dgm:presLayoutVars>
          <dgm:chMax val="1"/>
          <dgm:chPref val="1"/>
        </dgm:presLayoutVars>
      </dgm:prSet>
      <dgm:spPr/>
    </dgm:pt>
    <dgm:pt modelId="{86C89683-5418-46E0-8321-1CE71FDBB89E}" type="pres">
      <dgm:prSet presAssocID="{588A543F-1DC7-49C3-AA43-08048FB28234}" presName="sibTrans" presStyleCnt="0"/>
      <dgm:spPr/>
    </dgm:pt>
    <dgm:pt modelId="{A94BF0EF-27CA-45A1-8DB5-35938AFC42F9}" type="pres">
      <dgm:prSet presAssocID="{3D0AB276-B4AF-4391-A38F-DDC3BB3EB89A}" presName="compNode" presStyleCnt="0"/>
      <dgm:spPr/>
    </dgm:pt>
    <dgm:pt modelId="{AAFBCAD7-21E6-4DEC-8444-7EA7A33D8F40}" type="pres">
      <dgm:prSet presAssocID="{3D0AB276-B4AF-4391-A38F-DDC3BB3EB89A}" presName="iconRect" presStyleLbl="node1" presStyleIdx="1" presStyleCnt="3" custLinFactX="-100000" custLinFactNeighborX="-160305" custLinFactNeighborY="1959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CED2425D-DD0E-42FA-B28F-39ABBB12C60A}" type="pres">
      <dgm:prSet presAssocID="{3D0AB276-B4AF-4391-A38F-DDC3BB3EB89A}" presName="spaceRect" presStyleCnt="0"/>
      <dgm:spPr/>
    </dgm:pt>
    <dgm:pt modelId="{5192750B-F964-4061-9E1B-DEA6B557D22E}" type="pres">
      <dgm:prSet presAssocID="{3D0AB276-B4AF-4391-A38F-DDC3BB3EB89A}" presName="textRect" presStyleLbl="revTx" presStyleIdx="1" presStyleCnt="3">
        <dgm:presLayoutVars>
          <dgm:chMax val="1"/>
          <dgm:chPref val="1"/>
        </dgm:presLayoutVars>
      </dgm:prSet>
      <dgm:spPr/>
    </dgm:pt>
    <dgm:pt modelId="{F68F1CC7-DD91-49E1-A129-3E832C33F76D}" type="pres">
      <dgm:prSet presAssocID="{EB7DE5E2-317E-4B69-A808-61344C681284}" presName="sibTrans" presStyleCnt="0"/>
      <dgm:spPr/>
    </dgm:pt>
    <dgm:pt modelId="{98905CCC-D076-4C77-B620-CFE871FCF1AB}" type="pres">
      <dgm:prSet presAssocID="{A9EC0800-AFA5-4DE8-B3BE-99266E36A30A}" presName="compNode" presStyleCnt="0"/>
      <dgm:spPr/>
    </dgm:pt>
    <dgm:pt modelId="{E94AD49A-E9A8-42E9-A714-3B5AFEB50ABE}" type="pres">
      <dgm:prSet presAssocID="{A9EC0800-AFA5-4DE8-B3BE-99266E36A30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B067EA3F-B3F4-4A8C-8FA1-069E7E7BC1E1}" type="pres">
      <dgm:prSet presAssocID="{A9EC0800-AFA5-4DE8-B3BE-99266E36A30A}" presName="spaceRect" presStyleCnt="0"/>
      <dgm:spPr/>
    </dgm:pt>
    <dgm:pt modelId="{EB920131-78E4-465F-8397-A6F9FFFE334B}" type="pres">
      <dgm:prSet presAssocID="{A9EC0800-AFA5-4DE8-B3BE-99266E36A30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0AB0A16-035F-4194-B6D8-6B1F88FA09F1}" type="presOf" srcId="{7C52E4F8-9968-4F17-9941-5D3197C7F64A}" destId="{4CCD0260-7C14-4052-A888-5CEC7BC0095E}" srcOrd="0" destOrd="0" presId="urn:microsoft.com/office/officeart/2018/2/layout/IconLabelList"/>
    <dgm:cxn modelId="{30F1DF29-F72A-4F33-A014-2BCF6C09D445}" srcId="{7C52E4F8-9968-4F17-9941-5D3197C7F64A}" destId="{A9EC0800-AFA5-4DE8-B3BE-99266E36A30A}" srcOrd="2" destOrd="0" parTransId="{1A650A47-328F-41CB-B078-266A99AC8068}" sibTransId="{F07D599F-F82C-4C9B-9E12-28BD70529877}"/>
    <dgm:cxn modelId="{0077E23C-82FF-45C2-A717-0C144EDD24B2}" type="presOf" srcId="{BC67B6C6-40DC-48DA-B89E-CC248910E5AA}" destId="{56CE8B20-A175-4BCB-9F2C-02F12053A4DC}" srcOrd="0" destOrd="0" presId="urn:microsoft.com/office/officeart/2018/2/layout/IconLabelList"/>
    <dgm:cxn modelId="{E0A9FF3C-F17E-43F4-B5AC-FEA17F4BB394}" srcId="{7C52E4F8-9968-4F17-9941-5D3197C7F64A}" destId="{BC67B6C6-40DC-48DA-B89E-CC248910E5AA}" srcOrd="0" destOrd="0" parTransId="{7A7CBB0F-52D2-47D4-BD64-5D732C6B79D2}" sibTransId="{588A543F-1DC7-49C3-AA43-08048FB28234}"/>
    <dgm:cxn modelId="{50F93D5C-2258-49CC-A7E6-1F55901E6AE4}" srcId="{7C52E4F8-9968-4F17-9941-5D3197C7F64A}" destId="{3D0AB276-B4AF-4391-A38F-DDC3BB3EB89A}" srcOrd="1" destOrd="0" parTransId="{EEC7B4EC-BF15-414F-BCBE-DE4A6A2E8CA8}" sibTransId="{EB7DE5E2-317E-4B69-A808-61344C681284}"/>
    <dgm:cxn modelId="{9D1DC279-4870-4050-8DEA-540F4E4C44C5}" type="presOf" srcId="{A9EC0800-AFA5-4DE8-B3BE-99266E36A30A}" destId="{EB920131-78E4-465F-8397-A6F9FFFE334B}" srcOrd="0" destOrd="0" presId="urn:microsoft.com/office/officeart/2018/2/layout/IconLabelList"/>
    <dgm:cxn modelId="{2793DFF5-BC3A-4E93-A5BD-E7AE6F0B2976}" type="presOf" srcId="{3D0AB276-B4AF-4391-A38F-DDC3BB3EB89A}" destId="{5192750B-F964-4061-9E1B-DEA6B557D22E}" srcOrd="0" destOrd="0" presId="urn:microsoft.com/office/officeart/2018/2/layout/IconLabelList"/>
    <dgm:cxn modelId="{A75AEC1A-F49C-430D-AF60-C648C572F0A6}" type="presParOf" srcId="{4CCD0260-7C14-4052-A888-5CEC7BC0095E}" destId="{43CCA5D5-948B-4A0A-93F9-207E908E3C66}" srcOrd="0" destOrd="0" presId="urn:microsoft.com/office/officeart/2018/2/layout/IconLabelList"/>
    <dgm:cxn modelId="{61FB02D2-FD37-407A-B289-154D7828C197}" type="presParOf" srcId="{43CCA5D5-948B-4A0A-93F9-207E908E3C66}" destId="{8398DD3C-052F-48D8-B7F8-D0DA18F3B03D}" srcOrd="0" destOrd="0" presId="urn:microsoft.com/office/officeart/2018/2/layout/IconLabelList"/>
    <dgm:cxn modelId="{60175107-CB59-406D-832B-697B2AE0FCDA}" type="presParOf" srcId="{43CCA5D5-948B-4A0A-93F9-207E908E3C66}" destId="{6BB147A1-A666-47C6-B4E6-7122AC620A73}" srcOrd="1" destOrd="0" presId="urn:microsoft.com/office/officeart/2018/2/layout/IconLabelList"/>
    <dgm:cxn modelId="{B60AD13E-8946-4FBE-ADBD-47DBBF25C4E9}" type="presParOf" srcId="{43CCA5D5-948B-4A0A-93F9-207E908E3C66}" destId="{56CE8B20-A175-4BCB-9F2C-02F12053A4DC}" srcOrd="2" destOrd="0" presId="urn:microsoft.com/office/officeart/2018/2/layout/IconLabelList"/>
    <dgm:cxn modelId="{BA35E1A2-F173-459D-8E10-81172155EFF1}" type="presParOf" srcId="{4CCD0260-7C14-4052-A888-5CEC7BC0095E}" destId="{86C89683-5418-46E0-8321-1CE71FDBB89E}" srcOrd="1" destOrd="0" presId="urn:microsoft.com/office/officeart/2018/2/layout/IconLabelList"/>
    <dgm:cxn modelId="{3E625FE5-39F9-4F33-BE05-CE3A5866CB08}" type="presParOf" srcId="{4CCD0260-7C14-4052-A888-5CEC7BC0095E}" destId="{A94BF0EF-27CA-45A1-8DB5-35938AFC42F9}" srcOrd="2" destOrd="0" presId="urn:microsoft.com/office/officeart/2018/2/layout/IconLabelList"/>
    <dgm:cxn modelId="{C7F5EB71-3086-46C9-A9AD-9FDC7E4D55D1}" type="presParOf" srcId="{A94BF0EF-27CA-45A1-8DB5-35938AFC42F9}" destId="{AAFBCAD7-21E6-4DEC-8444-7EA7A33D8F40}" srcOrd="0" destOrd="0" presId="urn:microsoft.com/office/officeart/2018/2/layout/IconLabelList"/>
    <dgm:cxn modelId="{40919471-AFEC-46EC-9BDA-4F959E866276}" type="presParOf" srcId="{A94BF0EF-27CA-45A1-8DB5-35938AFC42F9}" destId="{CED2425D-DD0E-42FA-B28F-39ABBB12C60A}" srcOrd="1" destOrd="0" presId="urn:microsoft.com/office/officeart/2018/2/layout/IconLabelList"/>
    <dgm:cxn modelId="{4CF479DE-895E-4427-A3F6-221A21B8FA85}" type="presParOf" srcId="{A94BF0EF-27CA-45A1-8DB5-35938AFC42F9}" destId="{5192750B-F964-4061-9E1B-DEA6B557D22E}" srcOrd="2" destOrd="0" presId="urn:microsoft.com/office/officeart/2018/2/layout/IconLabelList"/>
    <dgm:cxn modelId="{8015D4EB-A937-47E4-99C0-F3B021853963}" type="presParOf" srcId="{4CCD0260-7C14-4052-A888-5CEC7BC0095E}" destId="{F68F1CC7-DD91-49E1-A129-3E832C33F76D}" srcOrd="3" destOrd="0" presId="urn:microsoft.com/office/officeart/2018/2/layout/IconLabelList"/>
    <dgm:cxn modelId="{DFC1D9B9-9F61-4580-AB8C-C910DF349ACB}" type="presParOf" srcId="{4CCD0260-7C14-4052-A888-5CEC7BC0095E}" destId="{98905CCC-D076-4C77-B620-CFE871FCF1AB}" srcOrd="4" destOrd="0" presId="urn:microsoft.com/office/officeart/2018/2/layout/IconLabelList"/>
    <dgm:cxn modelId="{98CDB53A-A812-45B0-8746-CC172A50B2F2}" type="presParOf" srcId="{98905CCC-D076-4C77-B620-CFE871FCF1AB}" destId="{E94AD49A-E9A8-42E9-A714-3B5AFEB50ABE}" srcOrd="0" destOrd="0" presId="urn:microsoft.com/office/officeart/2018/2/layout/IconLabelList"/>
    <dgm:cxn modelId="{9503CB74-DF4D-4397-A918-8AE30A9FF5C4}" type="presParOf" srcId="{98905CCC-D076-4C77-B620-CFE871FCF1AB}" destId="{B067EA3F-B3F4-4A8C-8FA1-069E7E7BC1E1}" srcOrd="1" destOrd="0" presId="urn:microsoft.com/office/officeart/2018/2/layout/IconLabelList"/>
    <dgm:cxn modelId="{9FFB886A-55B3-4A8C-9CA7-56D66DD5F7AC}" type="presParOf" srcId="{98905CCC-D076-4C77-B620-CFE871FCF1AB}" destId="{EB920131-78E4-465F-8397-A6F9FFFE334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98DD3C-052F-48D8-B7F8-D0DA18F3B03D}">
      <dsp:nvSpPr>
        <dsp:cNvPr id="0" name=""/>
        <dsp:cNvSpPr/>
      </dsp:nvSpPr>
      <dsp:spPr>
        <a:xfrm>
          <a:off x="4782973" y="573890"/>
          <a:ext cx="1458980" cy="145898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CE8B20-A175-4BCB-9F2C-02F12053A4DC}">
      <dsp:nvSpPr>
        <dsp:cNvPr id="0" name=""/>
        <dsp:cNvSpPr/>
      </dsp:nvSpPr>
      <dsp:spPr>
        <a:xfrm>
          <a:off x="84324" y="2468946"/>
          <a:ext cx="324217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JavaFX</a:t>
          </a:r>
        </a:p>
      </dsp:txBody>
      <dsp:txXfrm>
        <a:off x="84324" y="2468946"/>
        <a:ext cx="3242179" cy="720000"/>
      </dsp:txXfrm>
    </dsp:sp>
    <dsp:sp modelId="{AAFBCAD7-21E6-4DEC-8444-7EA7A33D8F40}">
      <dsp:nvSpPr>
        <dsp:cNvPr id="0" name=""/>
        <dsp:cNvSpPr/>
      </dsp:nvSpPr>
      <dsp:spPr>
        <a:xfrm>
          <a:off x="987684" y="653915"/>
          <a:ext cx="1458980" cy="145898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92750B-F964-4061-9E1B-DEA6B557D22E}">
      <dsp:nvSpPr>
        <dsp:cNvPr id="0" name=""/>
        <dsp:cNvSpPr/>
      </dsp:nvSpPr>
      <dsp:spPr>
        <a:xfrm>
          <a:off x="3893885" y="2468946"/>
          <a:ext cx="324217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Scene Builder</a:t>
          </a:r>
        </a:p>
      </dsp:txBody>
      <dsp:txXfrm>
        <a:off x="3893885" y="2468946"/>
        <a:ext cx="3242179" cy="720000"/>
      </dsp:txXfrm>
    </dsp:sp>
    <dsp:sp modelId="{E94AD49A-E9A8-42E9-A714-3B5AFEB50ABE}">
      <dsp:nvSpPr>
        <dsp:cNvPr id="0" name=""/>
        <dsp:cNvSpPr/>
      </dsp:nvSpPr>
      <dsp:spPr>
        <a:xfrm>
          <a:off x="8595045" y="625334"/>
          <a:ext cx="1458980" cy="145898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920131-78E4-465F-8397-A6F9FFFE334B}">
      <dsp:nvSpPr>
        <dsp:cNvPr id="0" name=""/>
        <dsp:cNvSpPr/>
      </dsp:nvSpPr>
      <dsp:spPr>
        <a:xfrm>
          <a:off x="7703446" y="2468946"/>
          <a:ext cx="324217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Date and Time Library</a:t>
          </a:r>
        </a:p>
      </dsp:txBody>
      <dsp:txXfrm>
        <a:off x="7703446" y="2468946"/>
        <a:ext cx="3242179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2FBB2-D793-4D81-8051-3F2EE9CD5320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FB884E-A562-4205-B786-C79330AAE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600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45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250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364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551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203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91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627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118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397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421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245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52341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7" r:id="rId5"/>
    <p:sldLayoutId id="2147483691" r:id="rId6"/>
    <p:sldLayoutId id="2147483692" r:id="rId7"/>
    <p:sldLayoutId id="2147483693" r:id="rId8"/>
    <p:sldLayoutId id="2147483696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637CBF-31E5-4203-A7BC-A91CC9396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Calendar Program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C27264-BC54-49C0-93BD-6B07E8AD42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/>
              <a:t>Final presentation by walid harkous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530E6F-4A7B-4D15-84E5-EEEE7F00C6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633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62183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69CEB0-29FE-4B78-8A14-5E92210F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>
            <a:normAutofit/>
          </a:bodyPr>
          <a:lstStyle/>
          <a:p>
            <a:r>
              <a:rPr lang="en-US"/>
              <a:t>Why pick this project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3FAE2-1B2D-4469-97EE-A09E3EADF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/>
              <a:t>Straightforward and simple to implement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/>
              <a:t>Not a lot of calendar programs out there with variety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/>
              <a:t>Can add more features in the future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/>
              <a:t>Always wanted to build a schedule builder/ organizer</a:t>
            </a:r>
          </a:p>
        </p:txBody>
      </p:sp>
      <p:pic>
        <p:nvPicPr>
          <p:cNvPr id="5" name="Picture 4" descr="A person using a computer&#10;&#10;Description automatically generated">
            <a:extLst>
              <a:ext uri="{FF2B5EF4-FFF2-40B4-BE49-F238E27FC236}">
                <a16:creationId xmlns:a16="http://schemas.microsoft.com/office/drawing/2014/main" id="{80C20477-12A3-4C5B-A971-9AE4B499A4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0" r="30209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363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26B711-3121-40B0-8377-A64F3DC00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5C4D3D-ABBA-4B4E-93E5-01E34371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DDD5E5-0097-4C6C-B266-5732EDA96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97643"/>
            <a:ext cx="3703320" cy="5792922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57E079-89A8-4288-B64F-4CC375D1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EFF"/>
                </a:solidFill>
              </a:rPr>
              <a:t>Brainstorm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4808A-AB4D-4FDA-8B5A-390D8B1D7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935" y="1037968"/>
            <a:ext cx="7014423" cy="4820832"/>
          </a:xfrm>
        </p:spPr>
        <p:txBody>
          <a:bodyPr>
            <a:normAutofit/>
          </a:bodyPr>
          <a:lstStyle/>
          <a:p>
            <a:r>
              <a:rPr lang="en-US" sz="2000" dirty="0"/>
              <a:t>Breaking down the program</a:t>
            </a:r>
          </a:p>
          <a:p>
            <a:r>
              <a:rPr lang="en-US" sz="2000" dirty="0"/>
              <a:t>Designing the UI/interface</a:t>
            </a:r>
          </a:p>
          <a:p>
            <a:r>
              <a:rPr lang="en-US" sz="2000" dirty="0"/>
              <a:t>Working with variables and different classes</a:t>
            </a:r>
          </a:p>
          <a:p>
            <a:r>
              <a:rPr lang="en-US" sz="2000" dirty="0"/>
              <a:t>Figuring out how to display different months</a:t>
            </a:r>
          </a:p>
        </p:txBody>
      </p:sp>
    </p:spTree>
    <p:extLst>
      <p:ext uri="{BB962C8B-B14F-4D97-AF65-F5344CB8AC3E}">
        <p14:creationId xmlns:p14="http://schemas.microsoft.com/office/powerpoint/2010/main" val="109943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D30E83C-8638-46D6-8A1B-4C7E4B415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2" name="Picture 1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22DA7B00-3EFF-4B84-9C10-59F17E3BD3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2" r="12913" b="-1"/>
          <a:stretch/>
        </p:blipFill>
        <p:spPr>
          <a:xfrm>
            <a:off x="446536" y="457201"/>
            <a:ext cx="3583425" cy="5856458"/>
          </a:xfrm>
          <a:prstGeom prst="rect">
            <a:avLst/>
          </a:prstGeom>
        </p:spPr>
      </p:pic>
      <p:pic>
        <p:nvPicPr>
          <p:cNvPr id="6" name="Picture 5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B19981F4-60D4-4B09-982B-CB185F2010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9" r="39015" b="-2"/>
          <a:stretch/>
        </p:blipFill>
        <p:spPr>
          <a:xfrm rot="5400000">
            <a:off x="5006725" y="-425080"/>
            <a:ext cx="5856458" cy="762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39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302DD1-2D1F-4ECE-86B7-070FF21E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20" y="863696"/>
            <a:ext cx="3564121" cy="30013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The user interface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59C705-57C0-45F8-BB2C-786F59068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" r="2641" b="1"/>
          <a:stretch/>
        </p:blipFill>
        <p:spPr>
          <a:xfrm>
            <a:off x="4654295" y="457200"/>
            <a:ext cx="7086151" cy="589965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81DD4-5BC1-47B0-80DF-3ACFB7910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3599" y="3171266"/>
            <a:ext cx="3031852" cy="300139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Simple and clean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Navigation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Enough space to display each date with any info/event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Resizable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075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69CEB0-29FE-4B78-8A14-5E92210F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 dirty="0"/>
              <a:t>Algorithms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3FAE2-1B2D-4469-97EE-A09E3EADF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1" u="sng" dirty="0"/>
              <a:t>Needed algorithms to figure out:</a:t>
            </a:r>
          </a:p>
          <a:p>
            <a:pPr marL="0" indent="0">
              <a:buNone/>
            </a:pPr>
            <a:endParaRPr lang="en-US" sz="1050" b="1" u="sng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What day of the week the first of each month lands 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Which years are leap years</a:t>
            </a:r>
          </a:p>
        </p:txBody>
      </p:sp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1E375FA-A173-4128-B216-CDE7AB6F61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704" y="1611757"/>
            <a:ext cx="5457186" cy="363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7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1">
            <a:extLst>
              <a:ext uri="{FF2B5EF4-FFF2-40B4-BE49-F238E27FC236}">
                <a16:creationId xmlns:a16="http://schemas.microsoft.com/office/drawing/2014/main" id="{BFABBCE0-E08C-4BBE-9FD2-E2B253D4D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7D5082-EEFC-4371-B0D1-47D00E7C6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Tools and libraries used</a:t>
            </a:r>
          </a:p>
        </p:txBody>
      </p:sp>
      <p:sp>
        <p:nvSpPr>
          <p:cNvPr id="31" name="Rectangle 23">
            <a:extLst>
              <a:ext uri="{FF2B5EF4-FFF2-40B4-BE49-F238E27FC236}">
                <a16:creationId xmlns:a16="http://schemas.microsoft.com/office/drawing/2014/main" id="{FF426BAC-43D6-468E-B6FF-167034D5C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6072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FB02D80E-5995-4C54-8387-5893C2C89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896083C8-1401-4950-AF56-E2FAFE42D6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34" name="Content Placeholder 2">
            <a:extLst>
              <a:ext uri="{FF2B5EF4-FFF2-40B4-BE49-F238E27FC236}">
                <a16:creationId xmlns:a16="http://schemas.microsoft.com/office/drawing/2014/main" id="{5A760506-016F-4D18-B50A-D93E4C046B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6089752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9421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26CE7-0138-4D98-BDA7-9AC198936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demo!</a:t>
            </a:r>
          </a:p>
        </p:txBody>
      </p:sp>
    </p:spTree>
    <p:extLst>
      <p:ext uri="{BB962C8B-B14F-4D97-AF65-F5344CB8AC3E}">
        <p14:creationId xmlns:p14="http://schemas.microsoft.com/office/powerpoint/2010/main" val="3089935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B2ADD4-068D-4FBA-9203-F8293360D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7873" y="1539002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Thank you!</a:t>
            </a:r>
            <a:br>
              <a:rPr lang="en-US" sz="3600" dirty="0">
                <a:solidFill>
                  <a:srgbClr val="FFFFFF"/>
                </a:solidFill>
              </a:rPr>
            </a:b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Questions?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31469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AnalogousFromLightSeedLeftStep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80AA9F"/>
      </a:accent1>
      <a:accent2>
        <a:srgbClr val="75AC87"/>
      </a:accent2>
      <a:accent3>
        <a:srgbClr val="86AB81"/>
      </a:accent3>
      <a:accent4>
        <a:srgbClr val="90AA74"/>
      </a:accent4>
      <a:accent5>
        <a:srgbClr val="A1A47C"/>
      </a:accent5>
      <a:accent6>
        <a:srgbClr val="B29F7A"/>
      </a:accent6>
      <a:hlink>
        <a:srgbClr val="AE697C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2687</TotalTime>
  <Words>130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Gill Sans MT</vt:lpstr>
      <vt:lpstr>Wingdings 2</vt:lpstr>
      <vt:lpstr>DividendVTI</vt:lpstr>
      <vt:lpstr>Calendar Program</vt:lpstr>
      <vt:lpstr>Why pick this project</vt:lpstr>
      <vt:lpstr>Brainstorm</vt:lpstr>
      <vt:lpstr>PowerPoint Presentation</vt:lpstr>
      <vt:lpstr>The user interface</vt:lpstr>
      <vt:lpstr>Algorithms</vt:lpstr>
      <vt:lpstr>Tools and libraries used</vt:lpstr>
      <vt:lpstr>A quick demo!</vt:lpstr>
      <vt:lpstr>Thank you! 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Calendar Program</dc:title>
  <dc:creator>Harkous, Walid</dc:creator>
  <cp:lastModifiedBy>Harkous, Walid</cp:lastModifiedBy>
  <cp:revision>3</cp:revision>
  <dcterms:created xsi:type="dcterms:W3CDTF">2019-12-09T22:33:24Z</dcterms:created>
  <dcterms:modified xsi:type="dcterms:W3CDTF">2019-12-11T19:21:20Z</dcterms:modified>
</cp:coreProperties>
</file>